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77" r:id="rId3"/>
    <p:sldId id="257" r:id="rId4"/>
    <p:sldId id="273" r:id="rId5"/>
    <p:sldId id="260" r:id="rId6"/>
    <p:sldId id="261" r:id="rId7"/>
    <p:sldId id="274" r:id="rId8"/>
    <p:sldId id="272" r:id="rId9"/>
    <p:sldId id="267" r:id="rId10"/>
    <p:sldId id="268" r:id="rId11"/>
    <p:sldId id="269" r:id="rId12"/>
    <p:sldId id="271" r:id="rId13"/>
    <p:sldId id="266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yung@mac.com" initials="j" lastIdx="1" clrIdx="0">
    <p:extLst>
      <p:ext uri="{19B8F6BF-5375-455C-9EA6-DF929625EA0E}">
        <p15:presenceInfo xmlns:p15="http://schemas.microsoft.com/office/powerpoint/2012/main" userId="c2ab9ebe86c065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3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50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3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3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9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5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9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7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3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67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B5277-D8F1-4F1F-8339-FADE1CE5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>
          <a:xfrm>
            <a:off x="20" y="9937"/>
            <a:ext cx="12191980" cy="6858002"/>
          </a:xfrm>
          <a:prstGeom prst="rect">
            <a:avLst/>
          </a:prstGeom>
        </p:spPr>
      </p:pic>
      <p:sp>
        <p:nvSpPr>
          <p:cNvPr id="73" name="Rectangle 69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612C1-B8B9-47DF-969C-22A7FEF55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FARFETCH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0ADAF-93B7-4286-B124-C388EF45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8503125" cy="1603713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300" b="1" dirty="0">
                <a:solidFill>
                  <a:schemeClr val="bg1"/>
                </a:solidFill>
              </a:rPr>
              <a:t>PRODUCT INSIGHTS</a:t>
            </a:r>
          </a:p>
          <a:p>
            <a:pPr>
              <a:lnSpc>
                <a:spcPct val="140000"/>
              </a:lnSpc>
            </a:pPr>
            <a:r>
              <a:rPr lang="en-US" sz="1300" b="1" dirty="0">
                <a:solidFill>
                  <a:schemeClr val="bg1"/>
                </a:solidFill>
              </a:rPr>
              <a:t>LUXURY RETAIL</a:t>
            </a:r>
          </a:p>
          <a:p>
            <a:pPr>
              <a:lnSpc>
                <a:spcPct val="140000"/>
              </a:lnSpc>
            </a:pPr>
            <a:r>
              <a:rPr lang="en-US" sz="1300" b="1" dirty="0">
                <a:solidFill>
                  <a:schemeClr val="bg1"/>
                </a:solidFill>
              </a:rPr>
              <a:t>E-COMMERCE</a:t>
            </a:r>
          </a:p>
          <a:p>
            <a:pPr>
              <a:lnSpc>
                <a:spcPct val="140000"/>
              </a:lnSpc>
            </a:pPr>
            <a:endParaRPr 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44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BF1F9-C325-430F-A584-49189A9A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49" y="438150"/>
            <a:ext cx="8086725" cy="598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2C8DA-A3B0-4E00-9B52-3539CF40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73" y="341942"/>
            <a:ext cx="3387702" cy="65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2FF76-484C-4CD9-A8C6-A5145605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195262"/>
            <a:ext cx="3790950" cy="646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5F973-C53E-4D41-A350-EABA79A7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6" y="633636"/>
            <a:ext cx="7396330" cy="55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83C4A-53D0-427F-8E3D-1265CD26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271462"/>
            <a:ext cx="8753475" cy="651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C6269-6B00-40F4-9D9C-B58BA9E8D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505" y="447675"/>
            <a:ext cx="3020495" cy="59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91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A5390-F468-4547-B130-5578BCCA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9" y="877442"/>
            <a:ext cx="9113078" cy="5858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826BDA-39DB-40EF-AEB4-B4A6F712CE14}"/>
              </a:ext>
            </a:extLst>
          </p:cNvPr>
          <p:cNvSpPr txBox="1"/>
          <p:nvPr/>
        </p:nvSpPr>
        <p:spPr>
          <a:xfrm>
            <a:off x="733012" y="317198"/>
            <a:ext cx="10865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QUESTION#2: </a:t>
            </a:r>
            <a:r>
              <a:rPr lang="en-US" sz="2400" dirty="0">
                <a:solidFill>
                  <a:schemeClr val="tx1"/>
                </a:solidFill>
              </a:rPr>
              <a:t>IS FARFETCH SELLING INTO THE FALL 2020 TRENDS?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3CA38-7F27-494B-AE83-A3DEF1425A91}"/>
              </a:ext>
            </a:extLst>
          </p:cNvPr>
          <p:cNvSpPr txBox="1"/>
          <p:nvPr/>
        </p:nvSpPr>
        <p:spPr>
          <a:xfrm>
            <a:off x="9770166" y="1087120"/>
            <a:ext cx="182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15% OF ALL SKUS ARE A FALL 2020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SHOULD BE 20% NOVELTY, 80% BASICS</a:t>
            </a:r>
          </a:p>
        </p:txBody>
      </p:sp>
    </p:spTree>
    <p:extLst>
      <p:ext uri="{BB962C8B-B14F-4D97-AF65-F5344CB8AC3E}">
        <p14:creationId xmlns:p14="http://schemas.microsoft.com/office/powerpoint/2010/main" val="328046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tree in front of a body of water&#10;&#10;Description automatically generated">
            <a:extLst>
              <a:ext uri="{FF2B5EF4-FFF2-40B4-BE49-F238E27FC236}">
                <a16:creationId xmlns:a16="http://schemas.microsoft.com/office/drawing/2014/main" id="{301B3B29-307C-49B3-A200-B3B7CE33E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0" r="21359" b="-2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91311-26DB-455C-92A2-E249B065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AB37D-A1C1-41CB-9791-BE5BAB01E197}"/>
              </a:ext>
            </a:extLst>
          </p:cNvPr>
          <p:cNvSpPr txBox="1"/>
          <p:nvPr/>
        </p:nvSpPr>
        <p:spPr>
          <a:xfrm>
            <a:off x="4921857" y="2268656"/>
            <a:ext cx="6627226" cy="350593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 indent="-4572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lang="en-US" sz="15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WITHIN WOMEN’S CLOTHING, DRESSES &amp; JUMPERS HAVE THE MOST SKU REPRESENTATION</a:t>
            </a:r>
          </a:p>
          <a:p>
            <a:pPr indent="-4572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endParaRPr lang="en-US" sz="15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4572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lang="en-US" sz="15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FARFETCH WOMAN IS VERY FEMININE &amp; SPECIAL OCCASION ORIENTED</a:t>
            </a:r>
          </a:p>
          <a:p>
            <a:pPr indent="-4572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endParaRPr lang="en-US" sz="15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4572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r>
              <a:rPr lang="en-US" sz="15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FALL 2020 TRENDS REPRESENT 15% OF SKUS, UNDER THE 20% TARGET BUT NOT BAD CONSIDERING IT’S A CAUTIOUS YEAR</a:t>
            </a:r>
          </a:p>
          <a:p>
            <a:pPr indent="-45720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AutoNum type="arabicPeriod"/>
            </a:pPr>
            <a:endParaRPr lang="en-US" sz="15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6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03F3-396D-4408-8088-D4326898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b="1" u="sng" dirty="0">
                <a:solidFill>
                  <a:schemeClr val="tx1"/>
                </a:solidFill>
              </a:rPr>
              <a:t>PRODUCT INSIGHTS</a:t>
            </a:r>
            <a:br>
              <a:rPr lang="en-US" sz="2000" b="1" dirty="0">
                <a:solidFill>
                  <a:schemeClr val="tx1"/>
                </a:solidFill>
              </a:rPr>
            </a:b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Q#1: WHAT ARE THE TOP CLOTHING PRODUCT CATEGORIES?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	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Q#2: </a:t>
            </a:r>
            <a:r>
              <a:rPr lang="en-US" sz="2000" b="1" dirty="0">
                <a:solidFill>
                  <a:schemeClr val="tx1"/>
                </a:solidFill>
              </a:rPr>
              <a:t>IS FARFETCH SELLING INTO THE FALL 2020 TRENDS? </a:t>
            </a:r>
            <a:br>
              <a:rPr lang="en-US" sz="3600" b="1" i="1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9C382-49EB-4E80-8F8C-EFCF96F0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19" y="2948007"/>
            <a:ext cx="6894076" cy="295460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AA140B-91AC-4836-BF5E-F759C044C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2641" y="485129"/>
            <a:ext cx="6172200" cy="1938221"/>
          </a:xfrm>
        </p:spPr>
      </p:pic>
    </p:spTree>
    <p:extLst>
      <p:ext uri="{BB962C8B-B14F-4D97-AF65-F5344CB8AC3E}">
        <p14:creationId xmlns:p14="http://schemas.microsoft.com/office/powerpoint/2010/main" val="221740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C2F8-2F98-4243-A40F-A88BE24E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015" y="640080"/>
            <a:ext cx="2796066" cy="1860233"/>
          </a:xfrm>
        </p:spPr>
        <p:txBody>
          <a:bodyPr>
            <a:normAutofit fontScale="90000"/>
          </a:bodyPr>
          <a:lstStyle/>
          <a:p>
            <a:r>
              <a:rPr lang="en-US" dirty="0"/>
              <a:t>FARFETCH: </a:t>
            </a:r>
            <a:br>
              <a:rPr lang="en-US" dirty="0"/>
            </a:br>
            <a:r>
              <a:rPr lang="en-US" dirty="0"/>
              <a:t>THE COMPANY</a:t>
            </a:r>
          </a:p>
        </p:txBody>
      </p:sp>
      <p:pic>
        <p:nvPicPr>
          <p:cNvPr id="6" name="Content Placeholder 5" descr="A person wearing a wedding dress&#10;&#10;Description automatically generated">
            <a:extLst>
              <a:ext uri="{FF2B5EF4-FFF2-40B4-BE49-F238E27FC236}">
                <a16:creationId xmlns:a16="http://schemas.microsoft.com/office/drawing/2014/main" id="{AD85CEAA-3F10-46DC-9516-D018D9EA4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83" y="2092643"/>
            <a:ext cx="6970713" cy="39187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59D09-6F52-4237-9D8E-8A9E05BC5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3015" y="2671763"/>
            <a:ext cx="2796066" cy="3424237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LUXURY ECOMMERCE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IN 2007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2019 REVENUE $1BILLION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+335,000 SKUS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IN 190 COUNTRIES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9356E-A073-488C-9207-5E7DE7CFC08A}"/>
              </a:ext>
            </a:extLst>
          </p:cNvPr>
          <p:cNvSpPr txBox="1"/>
          <p:nvPr/>
        </p:nvSpPr>
        <p:spPr>
          <a:xfrm>
            <a:off x="71120" y="432138"/>
            <a:ext cx="8077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FARFETCH </a:t>
            </a:r>
            <a:r>
              <a:rPr lang="en-US" dirty="0">
                <a:solidFill>
                  <a:srgbClr val="222222"/>
                </a:solidFill>
                <a:effectLst/>
                <a:latin typeface="+mj-lt"/>
              </a:rPr>
              <a:t>=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effectLst/>
                <a:latin typeface="+mj-lt"/>
              </a:rPr>
              <a:t>MARKETPLACE 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FOR INDEPENDENT RETAILERS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POSTS SELECTIONS ON ITS MARKETPLACE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22222"/>
                </a:solidFill>
                <a:latin typeface="+mj-lt"/>
              </a:rPr>
              <a:t>RETAILERS 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HANDLE FULFILLMENT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FARFETCH GETS COMMISSION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66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FB842-F527-4272-AA5F-A2468E0B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46" y="318051"/>
            <a:ext cx="10618719" cy="59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4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BAEC-E59C-4ECD-99D2-615576AA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1596225"/>
          </a:xfrm>
        </p:spPr>
        <p:txBody>
          <a:bodyPr/>
          <a:lstStyle/>
          <a:p>
            <a:r>
              <a:rPr lang="en-US" dirty="0"/>
              <a:t>1. THE SCRAPE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1B9A8-E7A7-4499-9A20-2F2B9CE1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19" y="549279"/>
            <a:ext cx="6910062" cy="18789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“ALL CLOTHING”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451 PAGES (180 SKUS / 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81,180 SKUS PULLED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7629B-8CEC-41DE-80C6-C1D65C3CC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3015" y="2236304"/>
            <a:ext cx="2796066" cy="3998843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SELENIUM (ASPX)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 REFRESH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ATTEMPTS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HOURS FINAL DATA PULL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 SEC PER PAGE TO SCRAPE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BEDFE-EE90-4DCD-8645-8D39D468C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4" y="2639489"/>
            <a:ext cx="7847012" cy="31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F55B-A4EE-460D-AAEA-587A36E1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1997447"/>
          </a:xfrm>
        </p:spPr>
        <p:txBody>
          <a:bodyPr/>
          <a:lstStyle/>
          <a:p>
            <a:r>
              <a:rPr lang="en-US" dirty="0"/>
              <a:t>2.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3EC6-1FC2-4886-9F87-D2B3D6B6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557" y="1288831"/>
            <a:ext cx="4857952" cy="4280337"/>
          </a:xfrm>
        </p:spPr>
        <p:txBody>
          <a:bodyPr>
            <a:normAutofit/>
          </a:bodyPr>
          <a:lstStyle/>
          <a:p>
            <a:r>
              <a:rPr lang="en-US" b="0" u="sng" dirty="0"/>
              <a:t>PRE-PROCESSING TO DO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FILLED IN BLANK CELLS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CONVERTED PRICES TO INTEGERS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DESCRIPTION TO LOWER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CREATED NEW ATTRIBUTES FROM DESCRIPTION (PRODUCT CATEGORIES)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5B228E-BD6E-4103-91D4-6A38E01DD138}"/>
              </a:ext>
            </a:extLst>
          </p:cNvPr>
          <p:cNvSpPr txBox="1">
            <a:spLocks/>
          </p:cNvSpPr>
          <p:nvPr/>
        </p:nvSpPr>
        <p:spPr>
          <a:xfrm>
            <a:off x="726615" y="2837723"/>
            <a:ext cx="2752309" cy="30165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 b="0" dirty="0"/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DESIGNER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PRICE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BFAC4-E75F-4D4C-B790-EF063A9C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584" y="705113"/>
            <a:ext cx="2895600" cy="53054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D15B9D-889E-4D98-8ECD-41D5432FAA67}"/>
              </a:ext>
            </a:extLst>
          </p:cNvPr>
          <p:cNvCxnSpPr>
            <a:cxnSpLocks/>
          </p:cNvCxnSpPr>
          <p:nvPr/>
        </p:nvCxnSpPr>
        <p:spPr>
          <a:xfrm>
            <a:off x="3881120" y="53543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E3CE31-380F-4E60-BEF9-7456CCA5A02B}"/>
              </a:ext>
            </a:extLst>
          </p:cNvPr>
          <p:cNvSpPr txBox="1"/>
          <p:nvPr/>
        </p:nvSpPr>
        <p:spPr>
          <a:xfrm>
            <a:off x="416050" y="2837653"/>
            <a:ext cx="324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ATTRIBUTES SCRAPED</a:t>
            </a: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3921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96598-FA03-4C5A-99B1-9505ABCA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3" y="755373"/>
            <a:ext cx="8986236" cy="5776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C9C8E-7140-4EC5-BA42-2A0FDE6BE29A}"/>
              </a:ext>
            </a:extLst>
          </p:cNvPr>
          <p:cNvSpPr txBox="1"/>
          <p:nvPr/>
        </p:nvSpPr>
        <p:spPr>
          <a:xfrm>
            <a:off x="9608656" y="1028343"/>
            <a:ext cx="2256181" cy="535531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NUMBER OF SKUS INDICATE THE POPULARITY OF THE PRODUCT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TOP 15 CATEGORIES REPRESENT 88% OF TOTAL SKUS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#1 DRESSES: 15%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#2 JUMPER: 9%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F2A3C-85BE-4574-A99A-27F0C70665CC}"/>
              </a:ext>
            </a:extLst>
          </p:cNvPr>
          <p:cNvSpPr txBox="1"/>
          <p:nvPr/>
        </p:nvSpPr>
        <p:spPr>
          <a:xfrm>
            <a:off x="207893" y="293708"/>
            <a:ext cx="1206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Q#1: WHAT WOMEN’S CLOTHING CATEGORY HAS THE MOST SKU LISTINGS? </a:t>
            </a:r>
          </a:p>
        </p:txBody>
      </p:sp>
    </p:spTree>
    <p:extLst>
      <p:ext uri="{BB962C8B-B14F-4D97-AF65-F5344CB8AC3E}">
        <p14:creationId xmlns:p14="http://schemas.microsoft.com/office/powerpoint/2010/main" val="86412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536B3-3E63-4926-AEB2-9B49521E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33" y="240804"/>
            <a:ext cx="2480348" cy="6558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DCB686-E87D-4B30-B2E0-0F41CCA04A49}"/>
              </a:ext>
            </a:extLst>
          </p:cNvPr>
          <p:cNvSpPr txBox="1"/>
          <p:nvPr/>
        </p:nvSpPr>
        <p:spPr>
          <a:xfrm>
            <a:off x="4065104" y="240804"/>
            <a:ext cx="7086600" cy="58785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Q#2: OF THE TOP 10 FALL 2020 FASHION TRENDS* FOR WOMEN’S APPAREL, IS FARFETCH SELLING CURRENT TRENDS? </a:t>
            </a:r>
          </a:p>
          <a:p>
            <a:pPr algn="ctr"/>
            <a:endParaRPr lang="en-US" sz="2000" dirty="0"/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PONCHO/CAPE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CARDIGAN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FRINGE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CHECKS/PATCHWORK/TARTAN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BUBBLE/BALLOON 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LEATHER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ARGLYE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VEST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SKIRT SUIT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/>
              <a:t>METALLIC</a:t>
            </a:r>
          </a:p>
          <a:p>
            <a:endParaRPr lang="en-US" dirty="0"/>
          </a:p>
          <a:p>
            <a:r>
              <a:rPr lang="en-US" dirty="0"/>
              <a:t>*BRITISH VOGUE</a:t>
            </a:r>
          </a:p>
        </p:txBody>
      </p:sp>
    </p:spTree>
    <p:extLst>
      <p:ext uri="{BB962C8B-B14F-4D97-AF65-F5344CB8AC3E}">
        <p14:creationId xmlns:p14="http://schemas.microsoft.com/office/powerpoint/2010/main" val="93482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A76D13-2595-4DA7-A41C-E3DC34ACA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96" y="80522"/>
            <a:ext cx="2996229" cy="6696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79706-6CE5-4F1D-B99A-ABF6C1C9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47737"/>
            <a:ext cx="7360416" cy="496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19491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326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Meiryo</vt:lpstr>
      <vt:lpstr>Arial</vt:lpstr>
      <vt:lpstr>Corbel</vt:lpstr>
      <vt:lpstr>ShojiVTI</vt:lpstr>
      <vt:lpstr>FARFETCH</vt:lpstr>
      <vt:lpstr>PRODUCT INSIGHTS  Q#1: WHAT ARE THE TOP CLOTHING PRODUCT CATEGORIES?   Q#2: IS FARFETCH SELLING INTO THE FALL 2020 TRENDS?  </vt:lpstr>
      <vt:lpstr>FARFETCH:  THE COMPANY</vt:lpstr>
      <vt:lpstr>PowerPoint Presentation</vt:lpstr>
      <vt:lpstr>1. THE SCRAPE</vt:lpstr>
      <vt:lpstr>2. 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FARFETCH</dc:title>
  <dc:creator>jennyung@mac.com</dc:creator>
  <cp:lastModifiedBy>jennyung@mac.com</cp:lastModifiedBy>
  <cp:revision>5</cp:revision>
  <dcterms:created xsi:type="dcterms:W3CDTF">2020-11-02T03:02:17Z</dcterms:created>
  <dcterms:modified xsi:type="dcterms:W3CDTF">2020-11-02T03:38:52Z</dcterms:modified>
</cp:coreProperties>
</file>